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notesMasterIdLst>
    <p:notesMasterId r:id="rId22"/>
  </p:notesMasterIdLst>
  <p:sldIdLst>
    <p:sldId id="256" r:id="rId2"/>
    <p:sldId id="257" r:id="rId3"/>
    <p:sldId id="260" r:id="rId4"/>
    <p:sldId id="275" r:id="rId5"/>
    <p:sldId id="258" r:id="rId6"/>
    <p:sldId id="261" r:id="rId7"/>
    <p:sldId id="259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66" r:id="rId16"/>
    <p:sldId id="270" r:id="rId17"/>
    <p:sldId id="273" r:id="rId18"/>
    <p:sldId id="271" r:id="rId19"/>
    <p:sldId id="274" r:id="rId20"/>
    <p:sldId id="27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982"/>
    <p:restoredTop sz="94574"/>
  </p:normalViewPr>
  <p:slideViewPr>
    <p:cSldViewPr snapToGrid="0" snapToObjects="1">
      <p:cViewPr varScale="1">
        <p:scale>
          <a:sx n="40" d="100"/>
          <a:sy n="40" d="100"/>
        </p:scale>
        <p:origin x="224" y="1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2" d="100"/>
          <a:sy n="92" d="100"/>
        </p:scale>
        <p:origin x="349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04CD9-658C-B044-BFA1-10EB610A550A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D7C0D9-2CB6-9049-97D1-F078D41371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48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D7C0D9-2CB6-9049-97D1-F078D413719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641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601FD-64CD-8E48-9295-090B3E768A03}" type="datetimeFigureOut">
              <a:rPr lang="en-US" smtClean="0"/>
              <a:t>11/25/19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7FD86C9-6120-6C4C-AB62-57C91665FE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862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matthewliu2000.github.io/page/" TargetMode="External"/><Relationship Id="rId4" Type="http://schemas.openxmlformats.org/officeDocument/2006/relationships/hyperlink" Target="https://github.com/matthewliu2000/page" TargetMode="Externa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pages.github.com/themes/" TargetMode="External"/><Relationship Id="rId3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collections/github-pages-examples" TargetMode="External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20462" y="2514600"/>
            <a:ext cx="9612922" cy="2262781"/>
          </a:xfrm>
        </p:spPr>
        <p:txBody>
          <a:bodyPr/>
          <a:lstStyle/>
          <a:p>
            <a:r>
              <a:rPr lang="en-US" dirty="0" err="1" smtClean="0"/>
              <a:t>ePortfolio</a:t>
            </a:r>
            <a:r>
              <a:rPr lang="en-US" dirty="0" smtClean="0"/>
              <a:t>: Webpage Design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By Matthew Liu</a:t>
            </a:r>
          </a:p>
          <a:p>
            <a:r>
              <a:rPr lang="en-US" dirty="0"/>
              <a:t>ECE 3005 - Christina M </a:t>
            </a:r>
            <a:r>
              <a:rPr lang="en-US" dirty="0" smtClean="0"/>
              <a:t>Bourgeois </a:t>
            </a:r>
          </a:p>
          <a:p>
            <a:r>
              <a:rPr lang="en-US" dirty="0" smtClean="0"/>
              <a:t>GTA </a:t>
            </a:r>
            <a:r>
              <a:rPr lang="mr-IN" dirty="0" smtClean="0"/>
              <a:t>–</a:t>
            </a:r>
            <a:r>
              <a:rPr lang="en-US" dirty="0" smtClean="0"/>
              <a:t> Austin Xu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89213" y="1048995"/>
            <a:ext cx="76567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Webpage can be accessed </a:t>
            </a:r>
            <a:r>
              <a:rPr lang="en-US" smtClean="0"/>
              <a:t>at (and compatible </a:t>
            </a:r>
            <a:r>
              <a:rPr lang="en-US" dirty="0" smtClean="0"/>
              <a:t>on most devices): </a:t>
            </a:r>
            <a:r>
              <a:rPr lang="en-US" dirty="0" smtClean="0">
                <a:hlinkClick r:id="rId3"/>
              </a:rPr>
              <a:t>https://matthewliu2000.github.io/page/</a:t>
            </a:r>
            <a:endParaRPr lang="en-US" dirty="0" smtClean="0"/>
          </a:p>
          <a:p>
            <a:r>
              <a:rPr lang="en-US" dirty="0" err="1" smtClean="0"/>
              <a:t>Github</a:t>
            </a:r>
            <a:r>
              <a:rPr lang="en-US" dirty="0" smtClean="0"/>
              <a:t> Repository:</a:t>
            </a:r>
          </a:p>
          <a:p>
            <a:r>
              <a:rPr lang="en-US" dirty="0" smtClean="0">
                <a:hlinkClick r:id="rId4"/>
              </a:rPr>
              <a:t>https://github.com/matthewliu2000/page</a:t>
            </a:r>
            <a:r>
              <a:rPr lang="en-US" dirty="0" smtClean="0"/>
              <a:t>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91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Jekyll Theme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used the “midnight” Jekyll theme for my webpage</a:t>
            </a:r>
          </a:p>
          <a:p>
            <a:r>
              <a:rPr lang="en-US" dirty="0" smtClean="0"/>
              <a:t>List of Jekyll themes for </a:t>
            </a:r>
            <a:r>
              <a:rPr lang="en-US" dirty="0" err="1" smtClean="0"/>
              <a:t>Github</a:t>
            </a:r>
            <a:r>
              <a:rPr lang="en-US" dirty="0" smtClean="0"/>
              <a:t> Pages: </a:t>
            </a:r>
            <a:r>
              <a:rPr lang="en-US" dirty="0">
                <a:hlinkClick r:id="rId2"/>
              </a:rPr>
              <a:t>https://pages.github.com/themes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Changing themes just involves editing and reconfiguring the </a:t>
            </a:r>
            <a:r>
              <a:rPr lang="en-US" dirty="0"/>
              <a:t> </a:t>
            </a:r>
            <a:r>
              <a:rPr lang="en-US" i="1" dirty="0"/>
              <a:t>_</a:t>
            </a:r>
            <a:r>
              <a:rPr lang="en-US" i="1" dirty="0" err="1" smtClean="0"/>
              <a:t>config.yml</a:t>
            </a:r>
            <a:r>
              <a:rPr lang="en-US" dirty="0" smtClean="0"/>
              <a:t>. File in your </a:t>
            </a:r>
            <a:r>
              <a:rPr lang="en-US" dirty="0" err="1" smtClean="0"/>
              <a:t>github</a:t>
            </a:r>
            <a:r>
              <a:rPr lang="en-US" dirty="0" smtClean="0"/>
              <a:t> page repository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741" y="4022411"/>
            <a:ext cx="6743700" cy="217805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8642961" y="5436296"/>
            <a:ext cx="864294" cy="924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9534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 Flow Demonstration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Begin all projects by first cloning your webpage’s repo to your local work environment (</a:t>
            </a:r>
            <a:r>
              <a:rPr lang="en-US" sz="2400" dirty="0" err="1" smtClean="0"/>
              <a:t>git</a:t>
            </a:r>
            <a:r>
              <a:rPr lang="en-US" sz="2400" dirty="0" smtClean="0"/>
              <a:t> clone &lt;your </a:t>
            </a:r>
            <a:r>
              <a:rPr lang="en-US" sz="2400" dirty="0" err="1" smtClean="0"/>
              <a:t>github</a:t>
            </a:r>
            <a:r>
              <a:rPr lang="en-US" sz="2400" dirty="0" smtClean="0"/>
              <a:t> page handle&gt;)</a:t>
            </a:r>
          </a:p>
          <a:p>
            <a:r>
              <a:rPr lang="en-US" sz="2400" dirty="0" smtClean="0"/>
              <a:t>Editing Markdown, </a:t>
            </a:r>
            <a:r>
              <a:rPr lang="en-US" sz="2400" dirty="0" err="1" smtClean="0"/>
              <a:t>Config</a:t>
            </a:r>
            <a:r>
              <a:rPr lang="en-US" sz="2400" dirty="0" smtClean="0"/>
              <a:t>, and html files</a:t>
            </a:r>
          </a:p>
          <a:p>
            <a:r>
              <a:rPr lang="en-US" sz="2400" dirty="0" smtClean="0"/>
              <a:t>File </a:t>
            </a:r>
            <a:r>
              <a:rPr lang="en-US" sz="2400" dirty="0" smtClean="0"/>
              <a:t>Management and Access </a:t>
            </a:r>
          </a:p>
          <a:p>
            <a:r>
              <a:rPr lang="en-US" sz="2400" dirty="0" smtClean="0"/>
              <a:t>Committing </a:t>
            </a:r>
            <a:r>
              <a:rPr lang="en-US" sz="2400" dirty="0" smtClean="0"/>
              <a:t>to master branch and pushing to </a:t>
            </a:r>
            <a:r>
              <a:rPr lang="en-US" sz="2400" dirty="0" smtClean="0"/>
              <a:t>origin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85477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Design Choices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01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4" y="620091"/>
            <a:ext cx="8911687" cy="1280890"/>
          </a:xfrm>
        </p:spPr>
        <p:txBody>
          <a:bodyPr/>
          <a:lstStyle/>
          <a:p>
            <a:r>
              <a:rPr lang="en-US" dirty="0" smtClean="0"/>
              <a:t>Using a dark/midnight </a:t>
            </a:r>
            <a:r>
              <a:rPr lang="en-US" dirty="0" err="1" smtClean="0"/>
              <a:t>jekyll</a:t>
            </a:r>
            <a:r>
              <a:rPr lang="en-US" dirty="0" smtClean="0"/>
              <a:t> theme</a:t>
            </a:r>
            <a:endParaRPr lang="en-US" dirty="0"/>
          </a:p>
        </p:txBody>
      </p:sp>
      <p:pic>
        <p:nvPicPr>
          <p:cNvPr id="1026" name="Picture 2" descr="idnight_them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54275" y="1683181"/>
            <a:ext cx="4261983" cy="2130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592924" y="4079400"/>
            <a:ext cx="47222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Dark themes are popular for coding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Easier to highlight things, and media stands out a bit more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70% of software engineer developers use dark theme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100% contrast typically assumed harder to read (not used here)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1109" y="3975249"/>
            <a:ext cx="4205149" cy="22396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2867" y="1900981"/>
            <a:ext cx="3343420" cy="191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368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09"/>
            <a:ext cx="8911687" cy="161804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Navigation is improved with pointers across the page to jump to navigate between TOC and various different sections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6266" y="2946400"/>
            <a:ext cx="4391863" cy="264160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568" y="3454400"/>
            <a:ext cx="4998357" cy="1320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28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</a:t>
            </a:r>
            <a:r>
              <a:rPr lang="en-US" dirty="0" err="1" smtClean="0"/>
              <a:t>Github</a:t>
            </a:r>
            <a:r>
              <a:rPr lang="en-US" dirty="0" smtClean="0"/>
              <a:t> pages helps demonstrate understanding and use of source code management and software development</a:t>
            </a:r>
            <a:endParaRPr lang="en-US" dirty="0"/>
          </a:p>
        </p:txBody>
      </p:sp>
      <p:pic>
        <p:nvPicPr>
          <p:cNvPr id="2050" name="Picture 2" descr="mage result for github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4832" y="3970175"/>
            <a:ext cx="4133987" cy="2324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mage result for what companies use git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112" y="2305106"/>
            <a:ext cx="7039428" cy="1453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6923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Organization focuses on end-user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Introduction</a:t>
            </a:r>
          </a:p>
          <a:p>
            <a:pPr lvl="1"/>
            <a:r>
              <a:rPr lang="en-US" dirty="0" smtClean="0"/>
              <a:t>Purpose: How </a:t>
            </a:r>
            <a:r>
              <a:rPr lang="en-US" dirty="0"/>
              <a:t>to Create this </a:t>
            </a:r>
            <a:r>
              <a:rPr lang="en-US" dirty="0" smtClean="0"/>
              <a:t>Webpage </a:t>
            </a:r>
            <a:endParaRPr lang="en-US" dirty="0"/>
          </a:p>
          <a:p>
            <a:pPr lvl="1"/>
            <a:r>
              <a:rPr lang="en-US" dirty="0"/>
              <a:t>Quick Bio and Career </a:t>
            </a:r>
            <a:r>
              <a:rPr lang="en-US" dirty="0" smtClean="0"/>
              <a:t>Goal</a:t>
            </a:r>
          </a:p>
          <a:p>
            <a:r>
              <a:rPr lang="en-US" dirty="0" smtClean="0"/>
              <a:t>Technical</a:t>
            </a:r>
            <a:endParaRPr lang="en-US" dirty="0"/>
          </a:p>
          <a:p>
            <a:pPr lvl="1"/>
            <a:r>
              <a:rPr lang="en-US" dirty="0"/>
              <a:t>Courses Completed by Spring 2020 (w/ descriptions</a:t>
            </a:r>
            <a:r>
              <a:rPr lang="en-US" dirty="0" smtClean="0"/>
              <a:t>)	</a:t>
            </a:r>
            <a:endParaRPr lang="en-US" dirty="0"/>
          </a:p>
          <a:p>
            <a:pPr lvl="1"/>
            <a:r>
              <a:rPr lang="en-US" dirty="0"/>
              <a:t>Work Experience</a:t>
            </a:r>
          </a:p>
          <a:p>
            <a:pPr lvl="1"/>
            <a:r>
              <a:rPr lang="en-US" dirty="0"/>
              <a:t>Projects</a:t>
            </a:r>
          </a:p>
          <a:p>
            <a:pPr lvl="1"/>
            <a:r>
              <a:rPr lang="en-US" dirty="0" smtClean="0"/>
              <a:t>Documents</a:t>
            </a:r>
          </a:p>
          <a:p>
            <a:r>
              <a:rPr lang="en-US" dirty="0" smtClean="0"/>
              <a:t>Extracurricular	</a:t>
            </a:r>
            <a:endParaRPr lang="en-US" dirty="0"/>
          </a:p>
          <a:p>
            <a:pPr lvl="1"/>
            <a:r>
              <a:rPr lang="en-US" dirty="0" smtClean="0"/>
              <a:t>Activities</a:t>
            </a:r>
            <a:endParaRPr lang="en-US" dirty="0"/>
          </a:p>
          <a:p>
            <a:pPr lvl="1"/>
            <a:r>
              <a:rPr lang="en-US" dirty="0"/>
              <a:t>My Hobbies and Interests</a:t>
            </a:r>
          </a:p>
          <a:p>
            <a:r>
              <a:rPr lang="en-US" dirty="0" smtClean="0"/>
              <a:t>Contact Information and Webpage Issue Support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0" y="2376714"/>
            <a:ext cx="38100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627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6340" y="3064625"/>
            <a:ext cx="4759239" cy="1856509"/>
          </a:xfrm>
        </p:spPr>
        <p:txBody>
          <a:bodyPr/>
          <a:lstStyle/>
          <a:p>
            <a:r>
              <a:rPr lang="en-US" dirty="0" smtClean="0"/>
              <a:t>Font: </a:t>
            </a:r>
            <a:r>
              <a:rPr lang="en-US" dirty="0" err="1" smtClean="0"/>
              <a:t>OpenSans</a:t>
            </a:r>
            <a:endParaRPr lang="en-US" dirty="0" smtClean="0"/>
          </a:p>
          <a:p>
            <a:r>
              <a:rPr lang="en-US" dirty="0" smtClean="0"/>
              <a:t>Website is mobile-friendly</a:t>
            </a:r>
          </a:p>
          <a:p>
            <a:r>
              <a:rPr lang="en-US" dirty="0" smtClean="0"/>
              <a:t>Overall fairly simple design and UI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0242" y="806824"/>
            <a:ext cx="3029707" cy="5522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12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is possible to chain multiple webpages together with pointers in each from one and back to the other </a:t>
            </a:r>
          </a:p>
          <a:p>
            <a:pPr lvl="1"/>
            <a:r>
              <a:rPr lang="en-US" dirty="0" smtClean="0"/>
              <a:t>Could create a homepage and multiple other separate pages detailing projects and work experience (especially good for projects controlled by </a:t>
            </a:r>
            <a:r>
              <a:rPr lang="en-US" dirty="0" err="1" smtClean="0"/>
              <a:t>github</a:t>
            </a:r>
            <a:r>
              <a:rPr lang="en-US" dirty="0" smtClean="0"/>
              <a:t>)</a:t>
            </a:r>
          </a:p>
          <a:p>
            <a:r>
              <a:rPr lang="en-US" dirty="0" smtClean="0"/>
              <a:t>Changing default image sizes on webpage</a:t>
            </a:r>
          </a:p>
          <a:p>
            <a:r>
              <a:rPr lang="en-US" dirty="0" smtClean="0"/>
              <a:t>Adding captions to images</a:t>
            </a:r>
          </a:p>
          <a:p>
            <a:r>
              <a:rPr lang="en-US" dirty="0" smtClean="0"/>
              <a:t>Create </a:t>
            </a:r>
            <a:r>
              <a:rPr lang="en-US" dirty="0" err="1" smtClean="0"/>
              <a:t>Github</a:t>
            </a:r>
            <a:r>
              <a:rPr lang="en-US" dirty="0" smtClean="0"/>
              <a:t> Repositories for projects saved on my local computer</a:t>
            </a:r>
          </a:p>
          <a:p>
            <a:r>
              <a:rPr lang="en-US" dirty="0"/>
              <a:t>Social Media Integration </a:t>
            </a:r>
            <a:r>
              <a:rPr lang="en-US" dirty="0" smtClean="0"/>
              <a:t>(currently do not use a lot)</a:t>
            </a:r>
          </a:p>
          <a:p>
            <a:r>
              <a:rPr lang="en-US" dirty="0" smtClean="0"/>
              <a:t>Create a “Front Page”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4480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Required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Summary / Introduction</a:t>
            </a:r>
          </a:p>
          <a:p>
            <a:r>
              <a:rPr lang="en-US" dirty="0" smtClean="0"/>
              <a:t>Vision / Purpose (value statement)</a:t>
            </a:r>
          </a:p>
          <a:p>
            <a:r>
              <a:rPr lang="en-US" dirty="0" smtClean="0"/>
              <a:t>Career Goals</a:t>
            </a:r>
          </a:p>
          <a:p>
            <a:r>
              <a:rPr lang="en-US" dirty="0" smtClean="0"/>
              <a:t>Resume</a:t>
            </a:r>
          </a:p>
          <a:p>
            <a:r>
              <a:rPr lang="en-US" dirty="0" smtClean="0"/>
              <a:t>(1) 4-6 page technical writing sample</a:t>
            </a:r>
          </a:p>
          <a:p>
            <a:r>
              <a:rPr lang="en-US" dirty="0" smtClean="0"/>
              <a:t>(2) 1-3 pages short writing samples </a:t>
            </a:r>
          </a:p>
          <a:p>
            <a:r>
              <a:rPr lang="en-US" dirty="0" smtClean="0"/>
              <a:t>(1) Technical Presentation</a:t>
            </a:r>
          </a:p>
        </p:txBody>
      </p:sp>
    </p:spTree>
    <p:extLst>
      <p:ext uri="{BB962C8B-B14F-4D97-AF65-F5344CB8AC3E}">
        <p14:creationId xmlns:p14="http://schemas.microsoft.com/office/powerpoint/2010/main" val="1573871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 of Contents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22962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Motivation and Introduction</a:t>
            </a:r>
          </a:p>
          <a:p>
            <a:r>
              <a:rPr lang="en-US" sz="2800" dirty="0" smtClean="0"/>
              <a:t>Development</a:t>
            </a:r>
          </a:p>
          <a:p>
            <a:pPr lvl="1"/>
            <a:r>
              <a:rPr lang="en-US" sz="2400" dirty="0" smtClean="0"/>
              <a:t>Tools used in development</a:t>
            </a:r>
          </a:p>
          <a:p>
            <a:pPr lvl="1"/>
            <a:r>
              <a:rPr lang="en-US" sz="2400" dirty="0" smtClean="0"/>
              <a:t>Work Flow demonstration</a:t>
            </a:r>
          </a:p>
          <a:p>
            <a:r>
              <a:rPr lang="en-US" sz="2800" dirty="0" smtClean="0"/>
              <a:t>Design (Theme, Navigation, Organization, etc.)</a:t>
            </a:r>
          </a:p>
          <a:p>
            <a:r>
              <a:rPr lang="en-US" sz="2800" dirty="0" smtClean="0"/>
              <a:t>Future </a:t>
            </a:r>
            <a:r>
              <a:rPr lang="en-US" sz="2800" dirty="0"/>
              <a:t>W</a:t>
            </a:r>
            <a:r>
              <a:rPr lang="en-US" sz="2800" dirty="0" smtClean="0"/>
              <a:t>ork on Webpage</a:t>
            </a:r>
          </a:p>
          <a:p>
            <a:r>
              <a:rPr lang="en-US" sz="2800" dirty="0" smtClean="0"/>
              <a:t>Exhibition of Required Components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479591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Thanks for listening!</a:t>
            </a:r>
            <a:br>
              <a:rPr lang="en-US" dirty="0" smtClean="0"/>
            </a:br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753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Motivation and 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574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 believe a website will help me in securing a job/internship</a:t>
            </a:r>
            <a:endParaRPr lang="en-US" dirty="0"/>
          </a:p>
        </p:txBody>
      </p:sp>
      <p:pic>
        <p:nvPicPr>
          <p:cNvPr id="1026" name="Picture 2" descr="mage result for website&quot;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080" y="2133600"/>
            <a:ext cx="5037666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4246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Websites are important today for sharing knowledge, influencing others, and improving credibility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2471802"/>
            <a:ext cx="8915400" cy="3777622"/>
          </a:xfrm>
        </p:spPr>
        <p:txBody>
          <a:bodyPr>
            <a:noAutofit/>
          </a:bodyPr>
          <a:lstStyle/>
          <a:p>
            <a:r>
              <a:rPr lang="en-US" sz="2400" dirty="0" smtClean="0"/>
              <a:t>For Collective Entities and Businesses </a:t>
            </a:r>
          </a:p>
          <a:p>
            <a:pPr lvl="1"/>
            <a:r>
              <a:rPr lang="en-US" sz="2000" dirty="0" smtClean="0"/>
              <a:t>Marketing, ease-of access to information, professionalism, online presence, establish credibility</a:t>
            </a:r>
          </a:p>
          <a:p>
            <a:pPr lvl="1"/>
            <a:r>
              <a:rPr lang="en-US" sz="2000" dirty="0" smtClean="0"/>
              <a:t>Increase visibility </a:t>
            </a:r>
          </a:p>
          <a:p>
            <a:r>
              <a:rPr lang="en-US" sz="2400" dirty="0" smtClean="0"/>
              <a:t>For Individuals</a:t>
            </a:r>
          </a:p>
          <a:p>
            <a:pPr lvl="1"/>
            <a:r>
              <a:rPr lang="en-US" sz="2000" dirty="0" smtClean="0"/>
              <a:t>Increase Online </a:t>
            </a:r>
            <a:r>
              <a:rPr lang="en-US" sz="2000" dirty="0" smtClean="0"/>
              <a:t>Visibility</a:t>
            </a:r>
            <a:endParaRPr lang="en-US" sz="1800" dirty="0" smtClean="0"/>
          </a:p>
          <a:p>
            <a:pPr lvl="1"/>
            <a:r>
              <a:rPr lang="en-US" sz="2000" dirty="0" smtClean="0"/>
              <a:t>Professional </a:t>
            </a:r>
            <a:r>
              <a:rPr lang="en-US" sz="2000" dirty="0" smtClean="0"/>
              <a:t>Development</a:t>
            </a:r>
            <a:endParaRPr lang="en-US" sz="20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597" y="3532270"/>
            <a:ext cx="3761015" cy="2507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422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09"/>
            <a:ext cx="9341167" cy="168067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 good website pays attention to color, navigation, organization, multi-platform friendliness, typography, and overall usability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3253921"/>
            <a:ext cx="4168688" cy="292916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0763" y="2540000"/>
            <a:ext cx="4483849" cy="264432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052896" y="2540000"/>
            <a:ext cx="1248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Creativity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8449002" y="5647564"/>
            <a:ext cx="16273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Effectiveness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5608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4179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Github</a:t>
            </a:r>
            <a:r>
              <a:rPr lang="en-US" dirty="0" smtClean="0"/>
              <a:t> Pages hosts my webpage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S</a:t>
            </a:r>
            <a:r>
              <a:rPr lang="en-US" b="1" dirty="0" smtClean="0"/>
              <a:t>tatic site </a:t>
            </a:r>
            <a:r>
              <a:rPr lang="en-US" b="1" dirty="0"/>
              <a:t>hosting service</a:t>
            </a:r>
            <a:r>
              <a:rPr lang="en-US" dirty="0"/>
              <a:t> that takes HTML, CSS, and JavaScript </a:t>
            </a:r>
            <a:r>
              <a:rPr lang="en-US" dirty="0" smtClean="0"/>
              <a:t>files. </a:t>
            </a:r>
          </a:p>
          <a:p>
            <a:r>
              <a:rPr lang="en-US" dirty="0"/>
              <a:t>R</a:t>
            </a:r>
            <a:r>
              <a:rPr lang="en-US" dirty="0" smtClean="0"/>
              <a:t>uns the files through a build process, and publishes the website to allow access to people online</a:t>
            </a:r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3550114" y="3653079"/>
            <a:ext cx="67067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2"/>
              </a:rPr>
              <a:t>https://github.com/collections/github-pages-examples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9628" y="4366978"/>
            <a:ext cx="3107696" cy="1748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48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36636"/>
            <a:ext cx="8911687" cy="1280890"/>
          </a:xfrm>
        </p:spPr>
        <p:txBody>
          <a:bodyPr/>
          <a:lstStyle/>
          <a:p>
            <a:r>
              <a:rPr lang="en-US" dirty="0" smtClean="0"/>
              <a:t>Markdown and Jekyll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46126"/>
            <a:ext cx="9181610" cy="4437554"/>
          </a:xfrm>
        </p:spPr>
        <p:txBody>
          <a:bodyPr>
            <a:normAutofit/>
          </a:bodyPr>
          <a:lstStyle/>
          <a:p>
            <a:r>
              <a:rPr lang="en-US" sz="2400" dirty="0"/>
              <a:t>Markdown is a text-to-HTML converter that let’s you write text naturally in plain text format and then convert it to valid HTML.  </a:t>
            </a:r>
            <a:endParaRPr lang="en-US" sz="2400" dirty="0" smtClean="0"/>
          </a:p>
          <a:p>
            <a:r>
              <a:rPr lang="en-US" sz="2400" dirty="0" smtClean="0"/>
              <a:t>Using </a:t>
            </a:r>
            <a:r>
              <a:rPr lang="en-US" sz="2400" dirty="0" smtClean="0"/>
              <a:t>Jekyll</a:t>
            </a:r>
            <a:r>
              <a:rPr lang="en-US" sz="2400" dirty="0"/>
              <a:t>, content for pages and posts can be written in either HTML or Markdown</a:t>
            </a:r>
            <a:r>
              <a:rPr lang="en-US" sz="2400" dirty="0" smtClean="0"/>
              <a:t>.</a:t>
            </a:r>
            <a:endParaRPr lang="en-US" sz="2400" dirty="0"/>
          </a:p>
          <a:p>
            <a:r>
              <a:rPr lang="en-US" sz="2400" dirty="0" smtClean="0"/>
              <a:t>Text Editors:</a:t>
            </a:r>
          </a:p>
          <a:p>
            <a:pPr lvl="1"/>
            <a:r>
              <a:rPr lang="en-US" sz="2000" dirty="0" smtClean="0"/>
              <a:t>Visual studio </a:t>
            </a:r>
            <a:r>
              <a:rPr lang="en-US" sz="2000" dirty="0" smtClean="0"/>
              <a:t>code for good auto syntax </a:t>
            </a:r>
            <a:r>
              <a:rPr lang="en-US" sz="2000" dirty="0" smtClean="0"/>
              <a:t>completion</a:t>
            </a:r>
          </a:p>
          <a:p>
            <a:pPr lvl="1"/>
            <a:r>
              <a:rPr lang="en-US" sz="2000" dirty="0" smtClean="0"/>
              <a:t>V</a:t>
            </a:r>
            <a:r>
              <a:rPr lang="en-US" sz="2000" dirty="0" smtClean="0"/>
              <a:t>im/text </a:t>
            </a:r>
            <a:r>
              <a:rPr lang="en-US" sz="2000" dirty="0" smtClean="0"/>
              <a:t>editor plugin to perform the auto-completion.</a:t>
            </a:r>
          </a:p>
        </p:txBody>
      </p:sp>
    </p:spTree>
    <p:extLst>
      <p:ext uri="{BB962C8B-B14F-4D97-AF65-F5344CB8AC3E}">
        <p14:creationId xmlns:p14="http://schemas.microsoft.com/office/powerpoint/2010/main" val="181210680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1602</TotalTime>
  <Words>544</Words>
  <Application>Microsoft Macintosh PowerPoint</Application>
  <PresentationFormat>Widescreen</PresentationFormat>
  <Paragraphs>92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Century Gothic</vt:lpstr>
      <vt:lpstr>Mangal</vt:lpstr>
      <vt:lpstr>Wingdings 3</vt:lpstr>
      <vt:lpstr>Arial</vt:lpstr>
      <vt:lpstr>Wisp</vt:lpstr>
      <vt:lpstr>ePortfolio: Webpage Design</vt:lpstr>
      <vt:lpstr>Table of Contents</vt:lpstr>
      <vt:lpstr>Motivation and Introduction</vt:lpstr>
      <vt:lpstr>How I believe a website will help me in securing a job/internship</vt:lpstr>
      <vt:lpstr>Websites are important today for sharing knowledge, influencing others, and improving credibility</vt:lpstr>
      <vt:lpstr>A good website pays attention to color, navigation, organization, multi-platform friendliness, typography, and overall usability</vt:lpstr>
      <vt:lpstr>Development</vt:lpstr>
      <vt:lpstr>Github Pages hosts my webpage</vt:lpstr>
      <vt:lpstr>Markdown and Jekyll</vt:lpstr>
      <vt:lpstr>Using a Jekyll Theme</vt:lpstr>
      <vt:lpstr>Work Flow Demonstration</vt:lpstr>
      <vt:lpstr>Design Choices</vt:lpstr>
      <vt:lpstr>Using a dark/midnight jekyll theme</vt:lpstr>
      <vt:lpstr>Navigation is improved with pointers across the page to jump to navigate between TOC and various different sections</vt:lpstr>
      <vt:lpstr>Using Github pages helps demonstrate understanding and use of source code management and software development</vt:lpstr>
      <vt:lpstr>Organization focuses on end-user</vt:lpstr>
      <vt:lpstr>Details</vt:lpstr>
      <vt:lpstr>Future Work</vt:lpstr>
      <vt:lpstr>Overview of Required Components</vt:lpstr>
      <vt:lpstr>Thanks for listening! Any Questions?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E-Portfolio / Webpage</dc:title>
  <dc:creator>Liu, Matthew L</dc:creator>
  <cp:lastModifiedBy>Liu, Matthew L</cp:lastModifiedBy>
  <cp:revision>108</cp:revision>
  <dcterms:created xsi:type="dcterms:W3CDTF">2019-11-19T15:23:33Z</dcterms:created>
  <dcterms:modified xsi:type="dcterms:W3CDTF">2019-11-25T23:21:21Z</dcterms:modified>
</cp:coreProperties>
</file>

<file path=docProps/thumbnail.jpeg>
</file>